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4" r:id="rId4"/>
    <p:sldId id="265" r:id="rId5"/>
    <p:sldId id="267" r:id="rId6"/>
    <p:sldId id="266" r:id="rId7"/>
    <p:sldId id="269" r:id="rId8"/>
    <p:sldId id="268" r:id="rId9"/>
    <p:sldId id="273" r:id="rId10"/>
    <p:sldId id="272" r:id="rId11"/>
    <p:sldId id="260" r:id="rId12"/>
    <p:sldId id="271" r:id="rId13"/>
    <p:sldId id="274" r:id="rId14"/>
    <p:sldId id="270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201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8A15CEB-869A-4DFB-B5E5-7C48BFB9A9B0}" type="datetimeFigureOut">
              <a:rPr lang="ru-RU"/>
              <a:pPr>
                <a:defRPr/>
              </a:pPr>
              <a:t>20.01.2025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E6ED7CC-D027-43E1-BEDD-0F8B549B95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953255-84A9-4B2D-B25F-D3E6879F948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Lenta_P1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81500" y="3048000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8" descr="цветы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84425"/>
            <a:ext cx="5991225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6000" b="1" i="0" cap="none" spc="0">
                <a:ln w="11430"/>
                <a:solidFill>
                  <a:srgbClr val="57201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672916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C750D-39B1-42DA-9D68-91193570B835}" type="datetimeFigureOut">
              <a:rPr lang="ru-RU"/>
              <a:pPr>
                <a:defRPr/>
              </a:pPr>
              <a:t>20.01.2025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6C459-F0A8-40E1-83EA-97507FF347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B4198-80DC-4CDB-A0EC-522A1D900D2D}" type="datetimeFigureOut">
              <a:rPr lang="ru-RU"/>
              <a:pPr>
                <a:defRPr/>
              </a:pPr>
              <a:t>20.01.2025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1A107-DC98-461B-9D4A-97755355DA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E602E-D8A2-469D-8B7B-FE08074BFE32}" type="datetimeFigureOut">
              <a:rPr lang="ru-RU"/>
              <a:pPr>
                <a:defRPr/>
              </a:pPr>
              <a:t>20.01.2025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3663B-F605-45AE-A56D-67803849C4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3AD1D-931A-4643-9BC4-AB76A7C84D25}" type="datetimeFigureOut">
              <a:rPr lang="ru-RU"/>
              <a:pPr>
                <a:defRPr/>
              </a:pPr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8BBF1-D989-4400-9001-1CAE77C5B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4F2F9-0917-4D59-9247-C8380A7F9A38}" type="datetimeFigureOut">
              <a:rPr lang="ru-RU"/>
              <a:pPr>
                <a:defRPr/>
              </a:pPr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F3349-066C-44BE-812B-0E941DCA81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BDAA4-A3A5-4820-BE30-71647D61EC47}" type="datetimeFigureOut">
              <a:rPr lang="ru-RU"/>
              <a:pPr>
                <a:defRPr/>
              </a:pPr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8AC6B-696A-4DAA-8A5E-B9E3B0F89F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737E2-3AD9-430C-8604-7CF4AF198442}" type="datetimeFigureOut">
              <a:rPr lang="ru-RU"/>
              <a:pPr>
                <a:defRPr/>
              </a:pPr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14700-7E59-4852-91BA-B0140AAE68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68C9F-2ABE-449F-9291-B61E8F3FFBA0}" type="datetimeFigureOut">
              <a:rPr lang="ru-RU"/>
              <a:pPr>
                <a:defRPr/>
              </a:pPr>
              <a:t>20.01.2025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FF382-948E-4472-BF11-C984531BE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5D2A6-7014-4B1B-B4B0-1E08A1AB1897}" type="datetimeFigureOut">
              <a:rPr lang="ru-RU"/>
              <a:pPr>
                <a:defRPr/>
              </a:pPr>
              <a:t>20.01.2025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D9E31-984C-4977-B076-ABC0423AEE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C4EA6-9A55-4A84-B685-F5759DA29519}" type="datetimeFigureOut">
              <a:rPr lang="ru-RU"/>
              <a:pPr>
                <a:defRPr/>
              </a:pPr>
              <a:t>20.01.2025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8F886-5B3D-4FEB-B426-75B2F13A84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BD1F8-3AD8-48C0-AF7F-F155CF5DD0C8}" type="datetimeFigureOut">
              <a:rPr lang="ru-RU"/>
              <a:pPr>
                <a:defRPr/>
              </a:pPr>
              <a:t>20.01.2025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C0F2D-E3B6-4444-8E1D-201F4D66CF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1" descr="vfr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8" y="3411538"/>
            <a:ext cx="1719262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2" descr="vfrb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5092700"/>
            <a:ext cx="3402012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3" descr="0_8e311_6aba0cd4_S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5408613"/>
            <a:ext cx="14287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9A8E6-D123-4145-A96F-874AD76E3EBC}" type="datetimeFigureOut">
              <a:rPr lang="ru-RU"/>
              <a:pPr>
                <a:defRPr/>
              </a:pPr>
              <a:t>20.01.2025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52849-B041-4929-B3CB-556E0E2D71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75" y="4445000"/>
            <a:ext cx="2366963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D3981-2041-442D-85A4-35AB341CF283}" type="datetimeFigureOut">
              <a:rPr lang="ru-RU"/>
              <a:pPr>
                <a:defRPr/>
              </a:pPr>
              <a:t>20.01.2025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E40D6-E540-4C47-ACBD-EC81CFB59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84213" y="274638"/>
            <a:ext cx="7920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84213" y="1600200"/>
            <a:ext cx="792003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F5C360-D128-4057-90A0-43A840150318}" type="datetimeFigureOut">
              <a:rPr lang="ru-RU"/>
              <a:pPr>
                <a:defRPr/>
              </a:pPr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CAD2DF-CB87-44B5-B38E-AE71E571E5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3" r:id="rId8"/>
    <p:sldLayoutId id="2147483664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9%20&#1084;&#1072;&#1103;\&#1044;&#1077;&#1085;&#1100;%20&#1055;&#1086;&#1073;&#1077;&#1076;&#1099;%202018\kobzon-den_pobedy.mp3" TargetMode="Externa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9%20&#1084;&#1072;&#1103;\&#1044;&#1077;&#1085;&#1100;%20&#1055;&#1086;&#1073;&#1077;&#1076;&#1099;%202018\&#1051;&#1077;&#1074;&#1080;&#1090;&#1072;&#1085;%20-%20&#1082;&#1088;&#1072;&#1090;&#1082;&#1086;.mp3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audio" Target="file:///G:\9%20&#1084;&#1072;&#1103;\&#1044;&#1077;&#1085;&#1100;%20&#1055;&#1086;&#1073;&#1077;&#1076;&#1099;%202018\kapitulyacia_germany.mp3" TargetMode="Externa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4648" y="2114532"/>
            <a:ext cx="7772400" cy="1470025"/>
          </a:xfrm>
          <a:scene3d>
            <a:camera prst="isometricOffAxis2Left"/>
            <a:lightRig rig="threePt" dir="t"/>
          </a:scene3d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 героев былых времён…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39778" y="873090"/>
            <a:ext cx="7302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Бюджетное дошкольное образовательное учреждение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Вашкинского муниципального округа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«Детский сад № 1»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54544" y="4232286"/>
            <a:ext cx="4089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Подготовила: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музыкальный руководитель Яковлева Ольга Владимировна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_Pobe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8763000" cy="6119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198" y="476672"/>
            <a:ext cx="9021802" cy="5976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tatic.panoramio.com/photos/large/11226677.jpg"/>
          <p:cNvPicPr>
            <a:picLocks noChangeAspect="1" noChangeArrowheads="1"/>
          </p:cNvPicPr>
          <p:nvPr/>
        </p:nvPicPr>
        <p:blipFill>
          <a:blip r:embed="rId2" cstate="print"/>
          <a:srcRect l="11426" t="12153" r="27049" b="2055"/>
          <a:stretch>
            <a:fillRect/>
          </a:stretch>
        </p:blipFill>
        <p:spPr bwMode="auto">
          <a:xfrm>
            <a:off x="3851920" y="656692"/>
            <a:ext cx="5040560" cy="5271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://static.panoramio.com/photos/large/77984376.jpg"/>
          <p:cNvPicPr>
            <a:picLocks noChangeAspect="1" noChangeArrowheads="1"/>
          </p:cNvPicPr>
          <p:nvPr/>
        </p:nvPicPr>
        <p:blipFill>
          <a:blip r:embed="rId3" cstate="print"/>
          <a:srcRect l="35683" t="18504" r="33310" b="5700"/>
          <a:stretch>
            <a:fillRect/>
          </a:stretch>
        </p:blipFill>
        <p:spPr bwMode="auto">
          <a:xfrm>
            <a:off x="1341459" y="836712"/>
            <a:ext cx="2474457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892480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09600"/>
            <a:ext cx="8800040" cy="5869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den-pobedy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" y="515938"/>
            <a:ext cx="880110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 descr="http://www.playcast.ru/uploads/2017/11/24/2397185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700" y="351903"/>
            <a:ext cx="7272300" cy="5029933"/>
          </a:xfrm>
          <a:prstGeom prst="rect">
            <a:avLst/>
          </a:prstGeom>
          <a:noFill/>
        </p:spPr>
      </p:pic>
      <p:pic>
        <p:nvPicPr>
          <p:cNvPr id="30724" name="Picture 4" descr="https://otvet.imgsmail.ru/download/u_946cffc78ae40fdde7464112fad3e9ec_80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5976664" cy="5112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bestanimation.ru/_ph/27/2/364718399.gif?149117099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967" y="580115"/>
            <a:ext cx="6864642" cy="5080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obzon-den_pobed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49418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Новая папка (4)\2007_06_22_08_44_40_a1fd7e74437b5ad9dc504ed2628ffff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27684" y="0"/>
            <a:ext cx="5581240" cy="681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Левитан - кратк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550" y="6129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война\victory_18.jpg"/>
          <p:cNvPicPr>
            <a:picLocks noChangeAspect="1" noChangeArrowheads="1"/>
          </p:cNvPicPr>
          <p:nvPr/>
        </p:nvPicPr>
        <p:blipFill>
          <a:blip r:embed="rId2" cstate="print"/>
          <a:srcRect t="12434"/>
          <a:stretch>
            <a:fillRect/>
          </a:stretch>
        </p:blipFill>
        <p:spPr>
          <a:xfrm>
            <a:off x="619498" y="774229"/>
            <a:ext cx="2736304" cy="3803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Documents and Settings\Администратор\Рабочий стол\война\войнай\new_pa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9797" y="1924770"/>
            <a:ext cx="2780616" cy="4070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://www.russkayaispania.com/media/%D0%96%D0%B5%D0%BD%D1%81%D0%BA%D0%BE%D0%B5-%D0%BB%D0%B8%D1%86%D0%BE-%D0%B2%D0%BE%D0%B9%D0%BD%D1%8B2.jpg"/>
          <p:cNvPicPr>
            <a:picLocks noChangeAspect="1" noChangeArrowheads="1"/>
          </p:cNvPicPr>
          <p:nvPr/>
        </p:nvPicPr>
        <p:blipFill>
          <a:blip r:embed="rId4" cstate="print"/>
          <a:srcRect l="30240" r="37361"/>
          <a:stretch>
            <a:fillRect/>
          </a:stretch>
        </p:blipFill>
        <p:spPr bwMode="auto">
          <a:xfrm>
            <a:off x="6092106" y="624050"/>
            <a:ext cx="2556283" cy="4440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война\войнай\normal_На_родном_пепелище_~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556" y="656692"/>
            <a:ext cx="6915113" cy="5229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Documents and Settings\Администратор\Рабочий стол\война\войнай\de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80" y="872716"/>
            <a:ext cx="7384876" cy="5604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s://fs00.infourok.ru/images/doc/259/264653/img2.jpg"/>
          <p:cNvPicPr>
            <a:picLocks noChangeAspect="1" noChangeArrowheads="1"/>
          </p:cNvPicPr>
          <p:nvPr/>
        </p:nvPicPr>
        <p:blipFill>
          <a:blip r:embed="rId4" cstate="print"/>
          <a:srcRect l="8269" t="5376" r="9045" b="20075"/>
          <a:stretch>
            <a:fillRect/>
          </a:stretch>
        </p:blipFill>
        <p:spPr bwMode="auto">
          <a:xfrm>
            <a:off x="1151620" y="1196752"/>
            <a:ext cx="7560840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f.ppt-online.org/files/slide/e/e4WaY7sMhkbfJgETpVi5lnrCAmFd3RtHwPy9cN/slide-21.jpg"/>
          <p:cNvPicPr>
            <a:picLocks noChangeAspect="1" noChangeArrowheads="1"/>
          </p:cNvPicPr>
          <p:nvPr/>
        </p:nvPicPr>
        <p:blipFill>
          <a:blip r:embed="rId2" cstate="print"/>
          <a:srcRect l="3322" t="4922" r="3656" b="18298"/>
          <a:stretch>
            <a:fillRect/>
          </a:stretch>
        </p:blipFill>
        <p:spPr bwMode="auto">
          <a:xfrm>
            <a:off x="719572" y="224644"/>
            <a:ext cx="8258763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://pics2.pokazuha.ru/p441/f/r/9594831sr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7684" y="260648"/>
            <a:ext cx="7219648" cy="5754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http://test.waralbum.ru/wp-content/uploads/2012/10/1729850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048449" cy="5584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http://pic-top.ru/images/1303604_bombei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3003" y="260648"/>
            <a:ext cx="6343837" cy="6174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pitulyacia_german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550" y="60579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pkk.kg/uploads/posts/2014-12/1418288409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341" y="224644"/>
            <a:ext cx="8955659" cy="533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://printonic.ru/uploads/images/2016/04/04/img_5702bf4f6ceb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8888" y="188913"/>
            <a:ext cx="6313487" cy="646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http://fisnyak.ru/_nw/16/4044247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195"/>
          <a:stretch>
            <a:fillRect/>
          </a:stretch>
        </p:blipFill>
        <p:spPr bwMode="auto">
          <a:xfrm>
            <a:off x="719138" y="657225"/>
            <a:ext cx="79803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ttp://caomos.news/upload/iblock/d50/d50274cfaacc594edba146b1fb6933c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583" y="368660"/>
            <a:ext cx="7824869" cy="586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://i.artfile.ru/1366x768_151612_%5bwww.ArtFile.ru%5d.jpg"/>
          <p:cNvPicPr>
            <a:picLocks noChangeAspect="1" noChangeArrowheads="1"/>
          </p:cNvPicPr>
          <p:nvPr/>
        </p:nvPicPr>
        <p:blipFill>
          <a:blip r:embed="rId4" cstate="print"/>
          <a:srcRect l="5119" r="7035"/>
          <a:stretch>
            <a:fillRect/>
          </a:stretch>
        </p:blipFill>
        <p:spPr bwMode="auto">
          <a:xfrm>
            <a:off x="215515" y="368660"/>
            <a:ext cx="8865471" cy="5674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http://www.budni.by/wp-content/uploads/2012/08/%D0%92%D0%B5%D1%80%D1%82%D0%BE%D0%BB%D0%B5%D1%82%D1%87%D0%B8%D0%BA%D0%B8_52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8910990" cy="594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2" name="Picture 10" descr="http://www.stihi.ru/pics/2016/02/21/7146.jpg"/>
          <p:cNvPicPr>
            <a:picLocks noChangeAspect="1" noChangeArrowheads="1"/>
          </p:cNvPicPr>
          <p:nvPr/>
        </p:nvPicPr>
        <p:blipFill>
          <a:blip r:embed="rId6" cstate="print"/>
          <a:srcRect l="6539"/>
          <a:stretch>
            <a:fillRect/>
          </a:stretch>
        </p:blipFill>
        <p:spPr bwMode="auto">
          <a:xfrm>
            <a:off x="215515" y="224644"/>
            <a:ext cx="8801443" cy="5877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4" name="Picture 12" descr="https://otvet.imgsmail.ru/download/u_4c1b61d5a35e948cd11327214f6db202_8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516" y="188640"/>
            <a:ext cx="8809768" cy="6012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6" name="Picture 14" descr="http://hostel812.ru/photos/den-pobedy-besedy-dlya-detey-srednego-doshkolnogo-vozrasta-9594-large.jpg"/>
          <p:cNvPicPr>
            <a:picLocks noChangeAspect="1" noChangeArrowheads="1"/>
          </p:cNvPicPr>
          <p:nvPr/>
        </p:nvPicPr>
        <p:blipFill>
          <a:blip r:embed="rId8" cstate="print"/>
          <a:srcRect l="8977" t="6277" r="8809" b="5850"/>
          <a:stretch>
            <a:fillRect/>
          </a:stretch>
        </p:blipFill>
        <p:spPr bwMode="auto">
          <a:xfrm>
            <a:off x="381311" y="224643"/>
            <a:ext cx="8511169" cy="616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td0.mycdn.me/image?id=836801502493&amp;t=20&amp;plc=WEB&amp;tkn=*GMNbd8Yox1onAocedu7cEOQVTi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302" y="0"/>
            <a:ext cx="8279698" cy="5724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26</Words>
  <Application>Microsoft Office PowerPoint</Application>
  <PresentationFormat>Экран (4:3)</PresentationFormat>
  <Paragraphs>7</Paragraphs>
  <Slides>14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От героев былых времён…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Solaris</dc:creator>
  <cp:lastModifiedBy>1</cp:lastModifiedBy>
  <cp:revision>51</cp:revision>
  <dcterms:created xsi:type="dcterms:W3CDTF">2015-04-30T16:13:06Z</dcterms:created>
  <dcterms:modified xsi:type="dcterms:W3CDTF">2025-01-19T21:45:45Z</dcterms:modified>
</cp:coreProperties>
</file>